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BE3F1CFB-1B8E-5342-A4E5-163B8A3510D8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A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98"/>
  </p:normalViewPr>
  <p:slideViewPr>
    <p:cSldViewPr>
      <p:cViewPr varScale="1">
        <p:scale>
          <a:sx n="121" d="100"/>
          <a:sy n="121" d="100"/>
        </p:scale>
        <p:origin x="176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935DBA-D7BE-4E87-863D-44F546DA3C97}" type="doc">
      <dgm:prSet loTypeId="urn:microsoft.com/office/officeart/2018/layout/CircleProcess" loCatId="simpleprocesssa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F53B56A5-FFA0-41FF-A87E-347DFC087F8D}">
      <dgm:prSet/>
      <dgm:spPr/>
      <dgm:t>
        <a:bodyPr/>
        <a:lstStyle/>
        <a:p>
          <a:r>
            <a:rPr lang="nl-NL" dirty="0"/>
            <a:t>Doel: Ik kan de andere kant van de tekening tekenen.</a:t>
          </a:r>
          <a:endParaRPr lang="en-US" dirty="0"/>
        </a:p>
      </dgm:t>
    </dgm:pt>
    <dgm:pt modelId="{46D1FF38-9635-4AF2-B19D-7CF89D94E190}" type="parTrans" cxnId="{834D890F-3093-4AE3-9261-732B17D1445D}">
      <dgm:prSet/>
      <dgm:spPr/>
      <dgm:t>
        <a:bodyPr/>
        <a:lstStyle/>
        <a:p>
          <a:endParaRPr lang="en-US"/>
        </a:p>
      </dgm:t>
    </dgm:pt>
    <dgm:pt modelId="{57AFAEC3-F0EF-475E-AFBA-F6B14E114BB1}" type="sibTrans" cxnId="{834D890F-3093-4AE3-9261-732B17D1445D}">
      <dgm:prSet/>
      <dgm:spPr/>
      <dgm:t>
        <a:bodyPr/>
        <a:lstStyle/>
        <a:p>
          <a:endParaRPr lang="en-US"/>
        </a:p>
      </dgm:t>
    </dgm:pt>
    <dgm:pt modelId="{146B4B0B-1F45-FA4A-8EDF-1F7D6E09A525}" type="pres">
      <dgm:prSet presAssocID="{CF935DBA-D7BE-4E87-863D-44F546DA3C97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E5967257-D63A-C246-8EEE-8839F5C92E01}" type="pres">
      <dgm:prSet presAssocID="{F53B56A5-FFA0-41FF-A87E-347DFC087F8D}" presName="Accent1" presStyleCnt="0"/>
      <dgm:spPr/>
    </dgm:pt>
    <dgm:pt modelId="{B4F6F2E6-8DE0-C345-86C9-326F54131B54}" type="pres">
      <dgm:prSet presAssocID="{F53B56A5-FFA0-41FF-A87E-347DFC087F8D}" presName="Accent" presStyleLbl="node1" presStyleIdx="0" presStyleCnt="2"/>
      <dgm:spPr/>
    </dgm:pt>
    <dgm:pt modelId="{88BDADD7-E823-1D4E-A2D3-3BE1E05940C9}" type="pres">
      <dgm:prSet presAssocID="{F53B56A5-FFA0-41FF-A87E-347DFC087F8D}" presName="ParentBackground1" presStyleCnt="0"/>
      <dgm:spPr/>
    </dgm:pt>
    <dgm:pt modelId="{B411DA33-F31F-1544-A5F2-2B4E64B596CD}" type="pres">
      <dgm:prSet presAssocID="{F53B56A5-FFA0-41FF-A87E-347DFC087F8D}" presName="ParentBackground" presStyleLbl="node1" presStyleIdx="1" presStyleCnt="2"/>
      <dgm:spPr/>
    </dgm:pt>
    <dgm:pt modelId="{AB7C79B4-92DA-B84D-A881-AF0AB0787BB1}" type="pres">
      <dgm:prSet presAssocID="{F53B56A5-FFA0-41FF-A87E-347DFC087F8D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834D890F-3093-4AE3-9261-732B17D1445D}" srcId="{CF935DBA-D7BE-4E87-863D-44F546DA3C97}" destId="{F53B56A5-FFA0-41FF-A87E-347DFC087F8D}" srcOrd="0" destOrd="0" parTransId="{46D1FF38-9635-4AF2-B19D-7CF89D94E190}" sibTransId="{57AFAEC3-F0EF-475E-AFBA-F6B14E114BB1}"/>
    <dgm:cxn modelId="{4099931C-AAD3-3C42-A1A4-0717B1E42762}" type="presOf" srcId="{CF935DBA-D7BE-4E87-863D-44F546DA3C97}" destId="{146B4B0B-1F45-FA4A-8EDF-1F7D6E09A525}" srcOrd="0" destOrd="0" presId="urn:microsoft.com/office/officeart/2018/layout/CircleProcess"/>
    <dgm:cxn modelId="{609DB27D-B58F-4445-878C-1BF1D5B3E922}" type="presOf" srcId="{F53B56A5-FFA0-41FF-A87E-347DFC087F8D}" destId="{AB7C79B4-92DA-B84D-A881-AF0AB0787BB1}" srcOrd="1" destOrd="0" presId="urn:microsoft.com/office/officeart/2018/layout/CircleProcess"/>
    <dgm:cxn modelId="{0CA02B89-0479-7141-8DEA-90441C987B69}" type="presOf" srcId="{F53B56A5-FFA0-41FF-A87E-347DFC087F8D}" destId="{B411DA33-F31F-1544-A5F2-2B4E64B596CD}" srcOrd="0" destOrd="0" presId="urn:microsoft.com/office/officeart/2018/layout/CircleProcess"/>
    <dgm:cxn modelId="{442FA1C1-411C-C942-9527-CE63397E25CD}" type="presParOf" srcId="{146B4B0B-1F45-FA4A-8EDF-1F7D6E09A525}" destId="{E5967257-D63A-C246-8EEE-8839F5C92E01}" srcOrd="0" destOrd="0" presId="urn:microsoft.com/office/officeart/2018/layout/CircleProcess"/>
    <dgm:cxn modelId="{9D31B26A-905F-B449-9FC3-C30B4ADBF1E6}" type="presParOf" srcId="{E5967257-D63A-C246-8EEE-8839F5C92E01}" destId="{B4F6F2E6-8DE0-C345-86C9-326F54131B54}" srcOrd="0" destOrd="0" presId="urn:microsoft.com/office/officeart/2018/layout/CircleProcess"/>
    <dgm:cxn modelId="{986F9221-137D-8340-825B-8DC8E39E7665}" type="presParOf" srcId="{146B4B0B-1F45-FA4A-8EDF-1F7D6E09A525}" destId="{88BDADD7-E823-1D4E-A2D3-3BE1E05940C9}" srcOrd="1" destOrd="0" presId="urn:microsoft.com/office/officeart/2018/layout/CircleProcess"/>
    <dgm:cxn modelId="{D199886E-A1A7-1944-9F12-6B8A7FEC05CE}" type="presParOf" srcId="{88BDADD7-E823-1D4E-A2D3-3BE1E05940C9}" destId="{B411DA33-F31F-1544-A5F2-2B4E64B596CD}" srcOrd="0" destOrd="0" presId="urn:microsoft.com/office/officeart/2018/layout/CircleProcess"/>
    <dgm:cxn modelId="{DAE7960C-2C7C-6648-85DF-136CA0974581}" type="presParOf" srcId="{146B4B0B-1F45-FA4A-8EDF-1F7D6E09A525}" destId="{AB7C79B4-92DA-B84D-A881-AF0AB0787BB1}" srcOrd="2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F6F2E6-8DE0-C345-86C9-326F54131B54}">
      <dsp:nvSpPr>
        <dsp:cNvPr id="0" name=""/>
        <dsp:cNvSpPr/>
      </dsp:nvSpPr>
      <dsp:spPr>
        <a:xfrm>
          <a:off x="0" y="1030147"/>
          <a:ext cx="3090439" cy="30904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11DA33-F31F-1544-A5F2-2B4E64B596CD}">
      <dsp:nvSpPr>
        <dsp:cNvPr id="0" name=""/>
        <dsp:cNvSpPr/>
      </dsp:nvSpPr>
      <dsp:spPr>
        <a:xfrm>
          <a:off x="102911" y="1133274"/>
          <a:ext cx="2884307" cy="28841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/>
            <a:t>Doel: Ik kan de andere kant van de tekening tekenen.</a:t>
          </a:r>
          <a:endParaRPr lang="en-US" sz="2800" kern="1200" dirty="0"/>
        </a:p>
      </dsp:txBody>
      <dsp:txXfrm>
        <a:off x="515176" y="1545301"/>
        <a:ext cx="2060396" cy="2060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9C73B-719B-C3AA-FCE5-113094530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55C9830-A161-D336-7DEB-E3077B3AF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B49EBC-5DD3-6191-7EB5-5984CCFE4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1986096-F13F-0E83-8DD9-F716E1BAB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E55D7B-FADD-C3E4-6301-FCE197C9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2016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692801-DBF5-10AE-FB8F-0FEDBB1C4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07131C2-A76E-1667-2828-805709B14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373877-68E1-973D-9718-76165AF3A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367D7D-BC8A-D499-42B8-E20E1F533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0F574CB-C7F5-7B66-65FB-E248B41CA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25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DE8DF75-C6EA-809E-CEFE-6D650BE598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EBC1ADF-1017-E567-1C2C-69A173BCF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B7E1FB-49B1-8F26-7088-42EF7BCA1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0B43B7-46E4-39D4-267F-8827C4E45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4CAFEE-9500-DBBA-C8BB-A31A441CD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9510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7D38E-13C4-BDC0-3897-0D94579B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C40C02-6677-AD5F-9574-ADB5ACBAE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652912-87FF-8483-7831-5FD4642BD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8593EB9-2560-6C67-A0B9-D47BDF84E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1E32DB-6BE2-849E-7650-699CAD68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9144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6B6C5A-BCDE-DD2A-701D-7C837E48D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5DD41CC-0D21-D27F-C23D-7137AE084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6F7EAA3-3DA4-1A30-52CA-63F451F3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48ACB2-91C7-B936-2246-50FD19A61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90F6FC-B61C-A0C0-0100-0F7AC74DF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760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90FB4-5444-06B6-38A7-6D349DE40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001048-A5AC-2DC5-F511-8B4F31855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102DC-FB5C-774F-1A0A-7B20C21712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F5A730D-70A8-A0BC-9E56-F32AB789E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B92415-702B-C387-9FCB-ED799C5D4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CE6408F-38A5-B493-EE0E-218C7627D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83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452659-5E03-596E-7520-DBB4FA00E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462BAA-5E5E-E9AB-B305-D4EA1D7ED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997A82A-83F0-7E20-4779-920D27788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A35B1AC-4F6D-DAAF-7566-27F356159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7ED599D-ED85-C8A0-6081-51B03934C1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7421CFF-CDE9-DC19-5294-23C195A12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4AA9604-5A37-9617-3DD5-83ECEDCA4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8E1067F-E1B0-BE5B-A0F5-DCA94938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87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CDBA4A-E81E-D1AD-D38D-94B18C5B5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C28EC5D-CC25-4C9E-4C88-C8D5E5C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5463B13-A7C6-AE4F-8F2E-30E009951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56C397A-6595-313B-1EAE-62E3F3F25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17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AEB694F-107A-CFED-FA27-CD499DB5D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2701A91-73E2-720C-E512-84C6F2421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C27944-C649-1B01-E4D3-5B062BE0D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0456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95548-5460-0362-A132-21DA9BFAF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F013C4-DF22-B26C-539E-B1C807F47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D240B67-FD47-D2BA-359E-BE947BCD1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789CA34-AB8D-4D24-7478-F0F47B307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3434C06-D3CE-53D4-3BBF-44BAE63F4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1D76352-622E-0D36-7381-51685931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7306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8B64DF-F491-1C04-FECA-05958329A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DB5848E-C31D-561A-0B45-5842555D25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900766B-9E43-E83F-A6AB-3585D4EEE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3D6D70D-09D6-4277-3716-38151FE6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E3CB380-0FE0-FB09-0187-10ABA9AFD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3A2EE5A-C04D-E213-6D14-CF21EC924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992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2361DBF-F323-2D46-0F86-F0CA6F522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5F2723A-E5BB-9747-D271-50CB95A45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261FCC-AC6E-3F81-DD92-D970EF14E6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1E4EC6-56B1-4377-B7D9-B54723474CDA}" type="datetimeFigureOut">
              <a:rPr lang="nl-NL" smtClean="0"/>
              <a:t>30-08-2026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AAC84B-63A3-2D17-7928-673F91B7B6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F85B81-749C-30D9-B9A4-FEF9F3C37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2B2875-467D-41F0-A6A6-D55274615F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013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nl/photos/paddestoelen-planten-paddenstoel-6783733/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allpapers.com/wallpapers/baby-fox-dry-leaves-90ubo9brvtv2zkvn.html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r.inspiredpencil.com/pictures-2023/beautiful-photography-of-fall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nl/photo/1112383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imalsaroundtheglobe.com/nl/snail-racing-meet-jeff-the-worlds-fastest-snail-8-237549/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nebednieuwscafe.nl/2017/01/kastanjes-wilde-paardenkastanje-en-tamme-kastanje/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elhollandbakt.nl/artikelen/wat-maakt-pompoenen-gezond/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nl/illustrations/ai-gegenereerd-konijn-herfst-9043005/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bzd1/32421075435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nio.com/nl/planten/paddestoelen/schimmel-paddestoelen-gras-natuur-wild-gras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marthaenpiet/43541310535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nl/spin-web-natuur-insect-dier-macro-436972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ofit.org/image-gallery/138345019793184052/de-egel-beschermd-door-zijn-stekels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.nl/drenthe/vos-is-niet-enige-vijand-van-weidevogel~ad03eae2/176230457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.mx/pin/493355334172122019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Afbeeldingsresultaat voor v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528" y="1207851"/>
            <a:ext cx="2036644" cy="118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fbeeldingsresultaat voor sla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528" y="-2449"/>
            <a:ext cx="216709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Afbeeldingsresultaat voor groot plaatje van een spi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57237" y="974464"/>
            <a:ext cx="3059310" cy="3734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Afbeeldingsresultaat voor herfs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9" y="3114647"/>
            <a:ext cx="4608511" cy="183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erelateerde afbeeld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742" y="7937"/>
            <a:ext cx="3249305" cy="17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Gerelateerde afbeeld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8" descr="Gerelateerde afbeeldi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8" name="Afbeelding 7" descr="Afbeeldingsresultaat voor groot herfstblaadjes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47" y="7937"/>
            <a:ext cx="4285953" cy="3125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Gerelateerde afbeeldi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1765"/>
            <a:ext cx="4535133" cy="306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Gerelateerde afbeeldi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937488"/>
            <a:ext cx="2890295" cy="192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fbeeldingsresultaat voor gekleurde herfstbladere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466" y="4921882"/>
            <a:ext cx="1976534" cy="197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0" descr="Afbeeldingsresultaat voor kastanj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528" y="2289469"/>
            <a:ext cx="1665270" cy="150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23" descr="Afbeeldingsresultaat voor eikel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800" y="1981691"/>
            <a:ext cx="1535960" cy="115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173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5161FA-23D3-C7B5-A465-7DA46A299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Paddestoelen Planten Paddenstoel - Gratis foto op Pixabay - Pixabay">
            <a:extLst>
              <a:ext uri="{FF2B5EF4-FFF2-40B4-BE49-F238E27FC236}">
                <a16:creationId xmlns:a16="http://schemas.microsoft.com/office/drawing/2014/main" id="{3E336109-F6AF-6EF9-DC53-738772B0B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982" r="3003" b="2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95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74F523-752C-5380-7607-8944394D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Download Baby Fox Dry Leaves Wallpaper | Wallpapers.com">
            <a:extLst>
              <a:ext uri="{FF2B5EF4-FFF2-40B4-BE49-F238E27FC236}">
                <a16:creationId xmlns:a16="http://schemas.microsoft.com/office/drawing/2014/main" id="{CC93A16D-A7CF-BB9A-D586-3C53B2EC7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576" r="1409" b="2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04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BCAA3C-90DC-F75E-EB1F-BF927A85D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Beautiful Photography Of Fall">
            <a:extLst>
              <a:ext uri="{FF2B5EF4-FFF2-40B4-BE49-F238E27FC236}">
                <a16:creationId xmlns:a16="http://schemas.microsoft.com/office/drawing/2014/main" id="{5B076A10-2F9E-3022-6579-BFF908016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321" b="21693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83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EB542-7BAD-2E4B-BE91-3650099DC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Gratis Afbeeldingen : Bos, vogel, vleugel, wildlife, bek, uil, veer ...">
            <a:extLst>
              <a:ext uri="{FF2B5EF4-FFF2-40B4-BE49-F238E27FC236}">
                <a16:creationId xmlns:a16="http://schemas.microsoft.com/office/drawing/2014/main" id="{1EA89A6C-122A-F898-1600-716FBE277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471" t="1177" r="-25471" b="-1177"/>
          <a:stretch>
            <a:fillRect/>
          </a:stretch>
        </p:blipFill>
        <p:spPr>
          <a:xfrm>
            <a:off x="107504" y="116632"/>
            <a:ext cx="11984654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6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A9F8C6-499F-3A1B-EA0E-E3410BC35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Slakkenraces: maak kennis met Jeff, 's werelds snelste slak - Dieren ...">
            <a:extLst>
              <a:ext uri="{FF2B5EF4-FFF2-40B4-BE49-F238E27FC236}">
                <a16:creationId xmlns:a16="http://schemas.microsoft.com/office/drawing/2014/main" id="{95DB6CBE-A60C-4A79-9D81-F6B18B75A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0985" b="2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98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F32616-DF66-6A04-315C-2D5B6C86C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Kastanjes: wilde paardenkastanje en tamme kastanje - Het Hunebed Nieuwscafé">
            <a:extLst>
              <a:ext uri="{FF2B5EF4-FFF2-40B4-BE49-F238E27FC236}">
                <a16:creationId xmlns:a16="http://schemas.microsoft.com/office/drawing/2014/main" id="{D32C8656-1D53-1874-9E43-03E154C50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9219" r="14541"/>
          <a:stretch>
            <a:fillRect/>
          </a:stretch>
        </p:blipFill>
        <p:spPr>
          <a:xfrm rot="5400000">
            <a:off x="1143641" y="-1142359"/>
            <a:ext cx="685671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87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4E32CE-00A1-7D81-6A6D-4E62D6D52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Wat maakt pompoenen gezond? - Heel Holland Bakt">
            <a:extLst>
              <a:ext uri="{FF2B5EF4-FFF2-40B4-BE49-F238E27FC236}">
                <a16:creationId xmlns:a16="http://schemas.microsoft.com/office/drawing/2014/main" id="{B7F48DD4-6A1B-6AD2-ACAB-9EFAB6109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5516" r="9470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98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9CF296-7742-C97B-0E81-7612C0561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i Gegenereerd Konijn Herfst - Gratis afbeelding op Pixabay">
            <a:extLst>
              <a:ext uri="{FF2B5EF4-FFF2-40B4-BE49-F238E27FC236}">
                <a16:creationId xmlns:a16="http://schemas.microsoft.com/office/drawing/2014/main" id="{6EC5DCD1-56A4-1D50-A95E-1D4409386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268"/>
          <a:stretch>
            <a:fillRect/>
          </a:stretch>
        </p:blipFill>
        <p:spPr>
          <a:xfrm rot="5400000">
            <a:off x="1143641" y="-1142359"/>
            <a:ext cx="685671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98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E42BB1-42A5-AE26-D825-A5300379E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Wild Zwijn | Wild boar | Zweer de Bruin | Flickr">
            <a:extLst>
              <a:ext uri="{FF2B5EF4-FFF2-40B4-BE49-F238E27FC236}">
                <a16:creationId xmlns:a16="http://schemas.microsoft.com/office/drawing/2014/main" id="{31D7864B-6E77-8681-E8F6-934ECAAAA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01" r="10284" b="2"/>
          <a:stretch>
            <a:fillRect/>
          </a:stretch>
        </p:blipFill>
        <p:spPr>
          <a:xfrm>
            <a:off x="-4495" y="12940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91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5470E1B-1FA9-F670-BEA5-4CEEB08FA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4008" y="692696"/>
            <a:ext cx="3672408" cy="3882082"/>
          </a:xfrm>
        </p:spPr>
        <p:txBody>
          <a:bodyPr>
            <a:normAutofit/>
          </a:bodyPr>
          <a:lstStyle/>
          <a:p>
            <a:pPr lvl="0"/>
            <a:r>
              <a:rPr lang="nl-NL" dirty="0"/>
              <a:t>Succescriteria 1: </a:t>
            </a:r>
          </a:p>
          <a:p>
            <a:pPr lvl="0"/>
            <a:r>
              <a:rPr lang="nl-NL" dirty="0"/>
              <a:t>Ik teken eerst de lijnen met potlood.</a:t>
            </a:r>
          </a:p>
          <a:p>
            <a:pPr lvl="0"/>
            <a:endParaRPr lang="en-US" dirty="0"/>
          </a:p>
          <a:p>
            <a:pPr lvl="0"/>
            <a:r>
              <a:rPr lang="nl-NL" dirty="0"/>
              <a:t>Succescriteria 2: </a:t>
            </a:r>
          </a:p>
          <a:p>
            <a:pPr lvl="0"/>
            <a:r>
              <a:rPr lang="nl-NL" dirty="0"/>
              <a:t>Ik kijk goed naar het kleurgebruik in het voorbeeld.</a:t>
            </a:r>
          </a:p>
          <a:p>
            <a:pPr lvl="0"/>
            <a:endParaRPr lang="en-US" dirty="0"/>
          </a:p>
          <a:p>
            <a:pPr lvl="0"/>
            <a:r>
              <a:rPr lang="nl-NL" dirty="0"/>
              <a:t>Succescriteria 3: </a:t>
            </a:r>
          </a:p>
          <a:p>
            <a:pPr lvl="0"/>
            <a:r>
              <a:rPr lang="nl-NL" dirty="0"/>
              <a:t>Ik let goed op de details in het plaatje.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5" name="Tekstvak 1">
            <a:extLst>
              <a:ext uri="{FF2B5EF4-FFF2-40B4-BE49-F238E27FC236}">
                <a16:creationId xmlns:a16="http://schemas.microsoft.com/office/drawing/2014/main" id="{CF85B987-4C85-6C56-D29D-BF52C074EA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2185672"/>
              </p:ext>
            </p:extLst>
          </p:nvPr>
        </p:nvGraphicFramePr>
        <p:xfrm>
          <a:off x="1145894" y="856527"/>
          <a:ext cx="3090440" cy="515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hthoek 1">
            <a:extLst>
              <a:ext uri="{FF2B5EF4-FFF2-40B4-BE49-F238E27FC236}">
                <a16:creationId xmlns:a16="http://schemas.microsoft.com/office/drawing/2014/main" id="{9D29B2E3-0601-0184-E48E-9E8801E1BD96}"/>
              </a:ext>
            </a:extLst>
          </p:cNvPr>
          <p:cNvSpPr/>
          <p:nvPr/>
        </p:nvSpPr>
        <p:spPr>
          <a:xfrm>
            <a:off x="0" y="0"/>
            <a:ext cx="2762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037979DF-A0FB-C4D8-5ADB-C7191003E68F}"/>
              </a:ext>
            </a:extLst>
          </p:cNvPr>
          <p:cNvSpPr/>
          <p:nvPr/>
        </p:nvSpPr>
        <p:spPr>
          <a:xfrm>
            <a:off x="8867776" y="0"/>
            <a:ext cx="2762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72FD170-EB9E-1578-5432-4863F4D91F80}"/>
              </a:ext>
            </a:extLst>
          </p:cNvPr>
          <p:cNvSpPr/>
          <p:nvPr/>
        </p:nvSpPr>
        <p:spPr>
          <a:xfrm rot="5400000">
            <a:off x="4441676" y="2155676"/>
            <a:ext cx="260648" cy="9144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F517310-9BB3-C411-76C9-CA3D1F66E52A}"/>
              </a:ext>
            </a:extLst>
          </p:cNvPr>
          <p:cNvSpPr/>
          <p:nvPr/>
        </p:nvSpPr>
        <p:spPr>
          <a:xfrm rot="5400000">
            <a:off x="4441676" y="-4469395"/>
            <a:ext cx="260648" cy="9144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 descr="Afbeelding met kleding, Menselijk gezicht, tekenfilm, persoon&#10;&#10;Automatisch gegenereerde beschrijving">
            <a:extLst>
              <a:ext uri="{FF2B5EF4-FFF2-40B4-BE49-F238E27FC236}">
                <a16:creationId xmlns:a16="http://schemas.microsoft.com/office/drawing/2014/main" id="{D32970B7-4F54-8912-214C-468D9846F1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092" y="6007261"/>
            <a:ext cx="825474" cy="82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0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41967" y="3933056"/>
            <a:ext cx="3369341" cy="23568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50" dirty="0" err="1"/>
              <a:t>voorbeelden</a:t>
            </a:r>
            <a:endParaRPr lang="en-US" sz="135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5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5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5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5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6707" y="1399796"/>
            <a:ext cx="1515618" cy="1515618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Afbeelding 7" descr="Afbeelding met eekhoorn, zoogdier&#10;&#10;Automatisch gegenereerde beschrijving">
            <a:extLst>
              <a:ext uri="{FF2B5EF4-FFF2-40B4-BE49-F238E27FC236}">
                <a16:creationId xmlns:a16="http://schemas.microsoft.com/office/drawing/2014/main" id="{261F4A6A-054D-024B-BD0E-B961FAC7A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3" r="10" b="1775"/>
          <a:stretch>
            <a:fillRect/>
          </a:stretch>
        </p:blipFill>
        <p:spPr>
          <a:xfrm>
            <a:off x="3454187" y="988814"/>
            <a:ext cx="2103806" cy="2103806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4385" y="-2"/>
            <a:ext cx="3589615" cy="3033347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E9048C7-6D1E-1D46-B112-75EEA0239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2" t="20431" r="31648" b="16271"/>
          <a:stretch>
            <a:fillRect/>
          </a:stretch>
        </p:blipFill>
        <p:spPr>
          <a:xfrm>
            <a:off x="5689814" y="60411"/>
            <a:ext cx="3454186" cy="2801362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sp>
        <p:nvSpPr>
          <p:cNvPr id="43" name="Oval 42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989" y="3092620"/>
            <a:ext cx="2304288" cy="2304288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Afbeelding 9" descr="Afbeelding met boom, esdoorn, plant, kleurrijk&#10;&#10;Automatisch gegenereerde beschrijving">
            <a:extLst>
              <a:ext uri="{FF2B5EF4-FFF2-40B4-BE49-F238E27FC236}">
                <a16:creationId xmlns:a16="http://schemas.microsoft.com/office/drawing/2014/main" id="{FBEFD030-2597-704D-973C-2A017EA2F4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" r="-2" b="-2"/>
          <a:stretch>
            <a:fillRect/>
          </a:stretch>
        </p:blipFill>
        <p:spPr>
          <a:xfrm>
            <a:off x="4455433" y="3216064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603" y="4809915"/>
            <a:ext cx="3907852" cy="2057400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Afbeelding met geleedpotige, ongewerveld&#10;&#10;Automatisch gegenereerde beschrijving">
            <a:extLst>
              <a:ext uri="{FF2B5EF4-FFF2-40B4-BE49-F238E27FC236}">
                <a16:creationId xmlns:a16="http://schemas.microsoft.com/office/drawing/2014/main" id="{F7A9D84D-A77C-554B-AA8B-2E2F4A7CD8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8" r="6" b="36340"/>
          <a:stretch>
            <a:fillRect/>
          </a:stretch>
        </p:blipFill>
        <p:spPr>
          <a:xfrm>
            <a:off x="518219" y="4422443"/>
            <a:ext cx="4678562" cy="2473541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</p:spPr>
      </p:pic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1" y="4398753"/>
            <a:ext cx="2857500" cy="2473542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Afbeelding met persoon, rood&#10;&#10;Automatisch gegenereerde beschrijving">
            <a:extLst>
              <a:ext uri="{FF2B5EF4-FFF2-40B4-BE49-F238E27FC236}">
                <a16:creationId xmlns:a16="http://schemas.microsoft.com/office/drawing/2014/main" id="{45B8C880-DBBD-4D48-BE09-E4F2C108EE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6" b="-5"/>
          <a:stretch>
            <a:fillRect/>
          </a:stretch>
        </p:blipFill>
        <p:spPr>
          <a:xfrm>
            <a:off x="6424283" y="4539677"/>
            <a:ext cx="2719717" cy="2332617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26192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Afbeelding 10" descr="Gratis afbeelding: schimmel, paddestoelen, gras, natuur, wild, gras">
            <a:extLst>
              <a:ext uri="{FF2B5EF4-FFF2-40B4-BE49-F238E27FC236}">
                <a16:creationId xmlns:a16="http://schemas.microsoft.com/office/drawing/2014/main" id="{B7BC9E8C-2896-6E7D-F373-EA94D063F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0983" r="2" b="2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7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430F3-8FD1-12F6-ECAE-0B08D596A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Red Squirrel - Eekhoorn (Sciurus vulgaris) ..... | Uit het a… | Flickr">
            <a:extLst>
              <a:ext uri="{FF2B5EF4-FFF2-40B4-BE49-F238E27FC236}">
                <a16:creationId xmlns:a16="http://schemas.microsoft.com/office/drawing/2014/main" id="{93814C1F-4BFB-EF6E-E4EE-39F692EAB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0651" b="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47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52821-1E33-51E2-F4A9-612912450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Gratis foto: Spin, Web, Natuur, Insect, Dier - Gratis afbeelding op ...">
            <a:extLst>
              <a:ext uri="{FF2B5EF4-FFF2-40B4-BE49-F238E27FC236}">
                <a16:creationId xmlns:a16="http://schemas.microsoft.com/office/drawing/2014/main" id="{F3845CF8-44BB-8ACF-8CA1-D7655BE42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101" r="3884" b="2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27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EF36D8-8485-3851-47EA-C1172B846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9" name="Afbeelding 18" descr="De egel beschermd door zijn stekels – Artofit">
            <a:extLst>
              <a:ext uri="{FF2B5EF4-FFF2-40B4-BE49-F238E27FC236}">
                <a16:creationId xmlns:a16="http://schemas.microsoft.com/office/drawing/2014/main" id="{44D55055-8F61-0FC5-B430-1E9A01C10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71" r="22114" b="-1"/>
          <a:stretch>
            <a:fillRect/>
          </a:stretch>
        </p:blipFill>
        <p:spPr>
          <a:xfrm>
            <a:off x="-1123" y="0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12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F11520-53B7-F40D-C63A-4DBE61909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Vos is niet enige vijand van weidevogel | Foto | AD.nl">
            <a:extLst>
              <a:ext uri="{FF2B5EF4-FFF2-40B4-BE49-F238E27FC236}">
                <a16:creationId xmlns:a16="http://schemas.microsoft.com/office/drawing/2014/main" id="{0ACFB5C9-5365-D6C7-C86C-F8578FDB1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3983" b="-2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81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BCA718-CA50-3E4F-637C-7EB1EC233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hert - Google zoeken | Animals, Animals beautiful, Majestic animals">
            <a:extLst>
              <a:ext uri="{FF2B5EF4-FFF2-40B4-BE49-F238E27FC236}">
                <a16:creationId xmlns:a16="http://schemas.microsoft.com/office/drawing/2014/main" id="{DB475F87-5BD4-C775-3208-56826052E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855" b="6796"/>
          <a:stretch>
            <a:fillRect/>
          </a:stretch>
        </p:blipFill>
        <p:spPr>
          <a:xfrm rot="5400000">
            <a:off x="1143641" y="-1142359"/>
            <a:ext cx="685671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408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ranj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50</Words>
  <Application>Microsoft Macintosh PowerPoint</Application>
  <PresentationFormat>Diavoorstelling (4:3)</PresentationFormat>
  <Paragraphs>12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Michelle Vis</dc:creator>
  <cp:lastModifiedBy>Michelle Vis</cp:lastModifiedBy>
  <cp:revision>20</cp:revision>
  <dcterms:created xsi:type="dcterms:W3CDTF">2019-10-03T09:38:29Z</dcterms:created>
  <dcterms:modified xsi:type="dcterms:W3CDTF">2026-08-30T16:31:55Z</dcterms:modified>
</cp:coreProperties>
</file>