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7" r:id="rId2"/>
    <p:sldId id="258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14"/>
    <p:restoredTop sz="94658"/>
  </p:normalViewPr>
  <p:slideViewPr>
    <p:cSldViewPr>
      <p:cViewPr varScale="1">
        <p:scale>
          <a:sx n="90" d="100"/>
          <a:sy n="90" d="100"/>
        </p:scale>
        <p:origin x="2240" y="20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CB0580E-2538-7949-95AB-38EC9A214B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29304D4-4DFA-9C4E-9E9A-14343930D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221EA-830F-3447-8E10-9C29E7ED4BEC}" type="datetimeFigureOut">
              <a:rPr lang="nl-BE" smtClean="0"/>
              <a:t>22/08/2025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A4A152B-356D-C44C-A008-10A14FDD9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D2E1B7-B326-BC45-A776-AFC2AB7FFD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9D5ED-0447-C647-B981-FA1FE843295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712575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197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38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681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31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9027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295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6685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611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2287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216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725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B1555-75BE-455D-8FAA-46427DF82327}" type="datetimeFigureOut">
              <a:rPr lang="en-CA" smtClean="0"/>
              <a:t>2025-08-22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00101-AA71-4090-A3AC-937B5B71F052}" type="slidenum">
              <a:rPr lang="en-CA" smtClean="0"/>
              <a:t>‹nr.›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2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" y="119240"/>
            <a:ext cx="6753809" cy="8905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Lorenzo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Toon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Fee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Evie</a:t>
            </a:r>
          </a:p>
        </p:txBody>
      </p:sp>
    </p:spTree>
    <p:extLst>
      <p:ext uri="{BB962C8B-B14F-4D97-AF65-F5344CB8AC3E}">
        <p14:creationId xmlns:p14="http://schemas.microsoft.com/office/powerpoint/2010/main" val="239809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" y="128383"/>
            <a:ext cx="6766000" cy="8887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Jip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Tom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Jinte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Lies</a:t>
            </a:r>
          </a:p>
        </p:txBody>
      </p:sp>
    </p:spTree>
    <p:extLst>
      <p:ext uri="{BB962C8B-B14F-4D97-AF65-F5344CB8AC3E}">
        <p14:creationId xmlns:p14="http://schemas.microsoft.com/office/powerpoint/2010/main" val="3971108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" y="119240"/>
            <a:ext cx="6759905" cy="89055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Thibe</a:t>
            </a:r>
            <a:endParaRPr lang="en-CA" sz="7200" dirty="0">
              <a:latin typeface="Cooper Black" panose="0208090404030B020404" pitchFamily="18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Emma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Wesley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Luna</a:t>
            </a:r>
          </a:p>
        </p:txBody>
      </p:sp>
    </p:spTree>
    <p:extLst>
      <p:ext uri="{BB962C8B-B14F-4D97-AF65-F5344CB8AC3E}">
        <p14:creationId xmlns:p14="http://schemas.microsoft.com/office/powerpoint/2010/main" val="399268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" y="119240"/>
            <a:ext cx="6759905" cy="89055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Abdullah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Laura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Nathan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>
                <a:latin typeface="Cooper Black" panose="0208090404030B020404" pitchFamily="18" charset="77"/>
              </a:rPr>
              <a:t>Mirthe</a:t>
            </a:r>
            <a:endParaRPr lang="en-CA" sz="72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213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" y="128383"/>
            <a:ext cx="6766000" cy="8887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Ella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Elisa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Laure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Elodie</a:t>
            </a:r>
          </a:p>
        </p:txBody>
      </p:sp>
    </p:spTree>
    <p:extLst>
      <p:ext uri="{BB962C8B-B14F-4D97-AF65-F5344CB8AC3E}">
        <p14:creationId xmlns:p14="http://schemas.microsoft.com/office/powerpoint/2010/main" val="1796258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" y="128383"/>
            <a:ext cx="6766000" cy="8887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Jade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Warre</a:t>
            </a:r>
            <a:endParaRPr lang="en-CA" sz="7200" dirty="0">
              <a:latin typeface="Cooper Black" panose="0208090404030B020404" pitchFamily="18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Julie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Aline</a:t>
            </a:r>
          </a:p>
        </p:txBody>
      </p:sp>
    </p:spTree>
    <p:extLst>
      <p:ext uri="{BB962C8B-B14F-4D97-AF65-F5344CB8AC3E}">
        <p14:creationId xmlns:p14="http://schemas.microsoft.com/office/powerpoint/2010/main" val="145370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" y="119240"/>
            <a:ext cx="6753809" cy="8905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Jade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Jolien</a:t>
            </a:r>
            <a:endParaRPr lang="en-CA" sz="7200" dirty="0">
              <a:latin typeface="Cooper Black" panose="0208090404030B020404" pitchFamily="18" charset="7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Saif</a:t>
            </a:r>
            <a:endParaRPr lang="en-CA" sz="7200" dirty="0">
              <a:latin typeface="Cooper Black" panose="0208090404030B020404" pitchFamily="18" charset="7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Zarah</a:t>
            </a:r>
            <a:endParaRPr lang="en-CA" sz="72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4340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" y="119240"/>
            <a:ext cx="6759905" cy="89055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Jasper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Emma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Senne</a:t>
            </a:r>
            <a:endParaRPr lang="en-CA" sz="7200" dirty="0">
              <a:latin typeface="Cooper Black" panose="0208090404030B020404" pitchFamily="18" charset="7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Xander</a:t>
            </a:r>
            <a:endParaRPr lang="en-CA" sz="72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224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" y="119240"/>
            <a:ext cx="6759905" cy="89055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09600" y="61506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Jill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" y="2827404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Noortje</a:t>
            </a:r>
            <a:endParaRPr lang="en-CA" sz="7200" dirty="0">
              <a:latin typeface="Cooper Black" panose="0208090404030B020404" pitchFamily="18" charset="7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Lotte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Mathias</a:t>
            </a:r>
          </a:p>
        </p:txBody>
      </p:sp>
    </p:spTree>
    <p:extLst>
      <p:ext uri="{BB962C8B-B14F-4D97-AF65-F5344CB8AC3E}">
        <p14:creationId xmlns:p14="http://schemas.microsoft.com/office/powerpoint/2010/main" val="41529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0" y="128383"/>
            <a:ext cx="6766000" cy="888723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350" y="615064"/>
            <a:ext cx="504825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200" dirty="0" err="1">
                <a:latin typeface="Cooper Black" panose="0208090404030B020404" pitchFamily="18" charset="77"/>
              </a:rPr>
              <a:t>Dieuwke</a:t>
            </a:r>
            <a:endParaRPr lang="en-CA" sz="6200" dirty="0">
              <a:latin typeface="Cooper Black" panose="0208090404030B020404" pitchFamily="18" charset="7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" y="2827404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6000" dirty="0">
                <a:latin typeface="Cooper Black" panose="0208090404030B020404" pitchFamily="18" charset="77"/>
              </a:rPr>
              <a:t>Alexandra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780" y="5042606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>
                <a:latin typeface="Cooper Black" panose="0208090404030B020404" pitchFamily="18" charset="77"/>
              </a:rPr>
              <a:t>Fleur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5780" y="725241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7200" dirty="0" err="1">
                <a:latin typeface="Cooper Black" panose="0208090404030B020404" pitchFamily="18" charset="77"/>
              </a:rPr>
              <a:t>Maite</a:t>
            </a:r>
            <a:endParaRPr lang="en-CA" sz="7200" dirty="0"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18855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40</Words>
  <Application>Microsoft Macintosh PowerPoint</Application>
  <PresentationFormat>Diavoorstelling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Cooper Black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French Buzz</dc:creator>
  <cp:lastModifiedBy>Michelle Vis</cp:lastModifiedBy>
  <cp:revision>8</cp:revision>
  <cp:lastPrinted>2018-08-30T14:13:57Z</cp:lastPrinted>
  <dcterms:created xsi:type="dcterms:W3CDTF">2016-07-20T04:37:54Z</dcterms:created>
  <dcterms:modified xsi:type="dcterms:W3CDTF">2025-08-22T10:39:36Z</dcterms:modified>
</cp:coreProperties>
</file>